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>
      <p:cViewPr>
        <p:scale>
          <a:sx n="59" d="100"/>
          <a:sy n="59" d="100"/>
        </p:scale>
        <p:origin x="-2112" y="-6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C4915-5F5F-4997-988A-F93F99BDB67F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DD6BE-E609-4952-A9BF-51F006B8B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8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C9148-F26A-40CB-BC8F-BB80705744BE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F2EB6-3A55-49C7-B70A-61F0C872A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3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2EB6-3A55-49C7-B70A-61F0C872AA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844408" cy="30243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Секция: Неживая природа</a:t>
            </a:r>
            <a:br>
              <a:rPr lang="ru-RU" dirty="0" smtClean="0"/>
            </a:br>
            <a:r>
              <a:rPr lang="ru-RU" dirty="0" smtClean="0"/>
              <a:t>Тема: Выращивание кристаллов в домашних условиях.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221088"/>
            <a:ext cx="6584776" cy="2448272"/>
          </a:xfrm>
        </p:spPr>
        <p:txBody>
          <a:bodyPr>
            <a:normAutofit/>
          </a:bodyPr>
          <a:lstStyle/>
          <a:p>
            <a:r>
              <a:rPr lang="ru-RU" dirty="0" smtClean="0"/>
              <a:t>Автор: </a:t>
            </a:r>
            <a:r>
              <a:rPr lang="ru-RU" dirty="0" err="1" smtClean="0"/>
              <a:t>Грунин</a:t>
            </a:r>
            <a:r>
              <a:rPr lang="ru-RU" dirty="0" smtClean="0"/>
              <a:t> Михаил</a:t>
            </a:r>
          </a:p>
          <a:p>
            <a:r>
              <a:rPr lang="ru-RU" dirty="0" smtClean="0"/>
              <a:t>Руководитель: Косова Е.М.</a:t>
            </a:r>
          </a:p>
          <a:p>
            <a:r>
              <a:rPr lang="ru-RU" dirty="0" smtClean="0"/>
              <a:t>МДОАУ №18 «Гнездышко»</a:t>
            </a:r>
          </a:p>
          <a:p>
            <a:r>
              <a:rPr lang="ru-RU" dirty="0" smtClean="0"/>
              <a:t>Г. Орск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34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312">
        <p14:reveal/>
      </p:transition>
    </mc:Choice>
    <mc:Fallback xmlns="">
      <p:transition spd="slow" advTm="83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Приготовление раствора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8767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25">
        <p:split orient="vert"/>
      </p:transition>
    </mc:Choice>
    <mc:Fallback xmlns="">
      <p:transition spd="slow" advTm="65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 длительный процесс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22570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44">
        <p:split orient="vert"/>
      </p:transition>
    </mc:Choice>
    <mc:Fallback xmlns="">
      <p:transition spd="slow" advTm="61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Процеживаю раствор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1852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63">
        <p:split orient="vert"/>
      </p:transition>
    </mc:Choice>
    <mc:Fallback xmlns="">
      <p:transition spd="slow" advTm="766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Раствор готов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189991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83">
        <p:split orient="vert"/>
      </p:transition>
    </mc:Choice>
    <mc:Fallback xmlns="">
      <p:transition spd="slow" advTm="61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Поиск кристаллика соли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Рассыпал специи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Выбираю кристаллик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3744416" cy="232679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041775" cy="2273498"/>
          </a:xfrm>
        </p:spPr>
      </p:pic>
    </p:spTree>
    <p:extLst>
      <p:ext uri="{BB962C8B-B14F-4D97-AF65-F5344CB8AC3E}">
        <p14:creationId xmlns:p14="http://schemas.microsoft.com/office/powerpoint/2010/main" val="1221859567"/>
      </p:ext>
    </p:extLst>
  </p:cSld>
  <p:clrMapOvr>
    <a:masterClrMapping/>
  </p:clrMapOvr>
  <p:transition spd="slow" advTm="653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Привязываю ниточку к маленькому кристаллику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4"/>
            <a:ext cx="4038600" cy="25738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4"/>
            <a:ext cx="4038600" cy="2573883"/>
          </a:xfrm>
        </p:spPr>
      </p:pic>
    </p:spTree>
    <p:extLst>
      <p:ext uri="{BB962C8B-B14F-4D97-AF65-F5344CB8AC3E}">
        <p14:creationId xmlns:p14="http://schemas.microsoft.com/office/powerpoint/2010/main" val="276515952"/>
      </p:ext>
    </p:extLst>
  </p:cSld>
  <p:clrMapOvr>
    <a:masterClrMapping/>
  </p:clrMapOvr>
  <p:transition spd="slow" advTm="7214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218258"/>
          </a:xfrm>
        </p:spPr>
        <p:txBody>
          <a:bodyPr>
            <a:normAutofit/>
          </a:bodyPr>
          <a:lstStyle/>
          <a:p>
            <a:r>
              <a:rPr lang="ru-RU" dirty="0" smtClean="0"/>
              <a:t>Привязал ниточку с кристалликом к шпажке и надел бумажную крышечку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4"/>
            <a:ext cx="4038600" cy="25018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4"/>
            <a:ext cx="4038600" cy="2501875"/>
          </a:xfrm>
        </p:spPr>
      </p:pic>
    </p:spTree>
    <p:extLst>
      <p:ext uri="{BB962C8B-B14F-4D97-AF65-F5344CB8AC3E}">
        <p14:creationId xmlns:p14="http://schemas.microsoft.com/office/powerpoint/2010/main" val="3731817695"/>
      </p:ext>
    </p:extLst>
  </p:cSld>
  <p:clrMapOvr>
    <a:masterClrMapping/>
  </p:clrMapOvr>
  <p:transition spd="slow" advTm="8076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Кристаллик опустил в раствор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3459759930"/>
      </p:ext>
    </p:extLst>
  </p:cSld>
  <p:clrMapOvr>
    <a:masterClrMapping/>
  </p:clrMapOvr>
  <p:transition spd="slow" advTm="5716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Ждем результат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1943791538"/>
      </p:ext>
    </p:extLst>
  </p:cSld>
  <p:clrMapOvr>
    <a:masterClrMapping/>
  </p:clrMapOvr>
  <p:transition spd="slow" advTm="6156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Выращивание кристалла из лимонной кислоты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18850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186">
        <p14:reveal/>
      </p:transition>
    </mc:Choice>
    <mc:Fallback xmlns="">
      <p:transition spd="slow" advTm="8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3773016"/>
          </a:xfrm>
        </p:spPr>
        <p:txBody>
          <a:bodyPr>
            <a:noAutofit/>
          </a:bodyPr>
          <a:lstStyle/>
          <a:p>
            <a:r>
              <a:rPr lang="ru-RU" sz="4800" dirty="0" smtClean="0"/>
              <a:t>Научиться выращивать кристаллы в домашних условиях: из соли, сахара и лимонной кислоты.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622125929"/>
      </p:ext>
    </p:extLst>
  </p:cSld>
  <p:clrMapOvr>
    <a:masterClrMapping/>
  </p:clrMapOvr>
  <p:transition spd="slow" advTm="5934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Готовлю раствор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4040188" cy="750887"/>
          </a:xfrm>
        </p:spPr>
        <p:txBody>
          <a:bodyPr>
            <a:normAutofit fontScale="92500"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/>
              <a:t>240 гр. Лимонной кислоты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-1 ст. воды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6015" y="1556793"/>
            <a:ext cx="3970785" cy="36004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Высыпаю в стакан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07879"/>
            <a:ext cx="4040188" cy="22726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07432"/>
            <a:ext cx="4041775" cy="2273498"/>
          </a:xfrm>
        </p:spPr>
      </p:pic>
    </p:spTree>
    <p:extLst>
      <p:ext uri="{BB962C8B-B14F-4D97-AF65-F5344CB8AC3E}">
        <p14:creationId xmlns:p14="http://schemas.microsoft.com/office/powerpoint/2010/main" val="8837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977">
        <p:circle/>
      </p:transition>
    </mc:Choice>
    <mc:Fallback xmlns="">
      <p:transition spd="slow" advTm="797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Размешиваю и процеживаю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18002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797">
        <p:circle/>
      </p:transition>
    </mc:Choice>
    <mc:Fallback xmlns="">
      <p:transition spd="slow" advTm="879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жду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31301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12">
        <p:circle/>
      </p:transition>
    </mc:Choice>
    <mc:Fallback xmlns="">
      <p:transition spd="slow" advTm="501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Заготовка к выращиванию кристаллов из сахара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40717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65">
        <p14:reveal/>
      </p:transition>
    </mc:Choice>
    <mc:Fallback xmlns="">
      <p:transition spd="slow" advTm="84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91264" cy="1296144"/>
          </a:xfrm>
        </p:spPr>
        <p:txBody>
          <a:bodyPr>
            <a:normAutofit/>
          </a:bodyPr>
          <a:lstStyle/>
          <a:p>
            <a:r>
              <a:rPr lang="ru-RU" dirty="0" smtClean="0"/>
              <a:t>Раствор для шпажек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3 ст. л. Сахара</a:t>
            </a:r>
          </a:p>
          <a:p>
            <a:r>
              <a:rPr lang="ru-RU" dirty="0" smtClean="0"/>
              <a:t>½ ст. воды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Мешаем до растворения сахара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66673"/>
            <a:ext cx="4040188" cy="22726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041775" cy="2273498"/>
          </a:xfrm>
        </p:spPr>
      </p:pic>
      <p:pic>
        <p:nvPicPr>
          <p:cNvPr id="8194" name="Picture 2" descr="C:\Users\Андрей\Desktop\кристалы\DSC02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09379"/>
            <a:ext cx="4149523" cy="23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392109"/>
      </p:ext>
    </p:extLst>
  </p:cSld>
  <p:clrMapOvr>
    <a:masterClrMapping/>
  </p:clrMapOvr>
  <p:transition spd="slow" advTm="10706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Делаю надрезы на шпажке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2591510161"/>
      </p:ext>
    </p:extLst>
  </p:cSld>
  <p:clrMapOvr>
    <a:masterClrMapping/>
  </p:clrMapOvr>
  <p:transition spd="slow" advTm="7351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Шпажки опускаю в сироп и обильно посыпаю сахаром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6" y="1628800"/>
            <a:ext cx="4038600" cy="2271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4038600" cy="2271712"/>
          </a:xfrm>
        </p:spPr>
      </p:pic>
      <p:pic>
        <p:nvPicPr>
          <p:cNvPr id="9218" name="Picture 2" descr="C:\Users\Андрей\Desktop\кристалы\DSC02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12" y="4099531"/>
            <a:ext cx="4299541" cy="24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90194"/>
      </p:ext>
    </p:extLst>
  </p:cSld>
  <p:clrMapOvr>
    <a:masterClrMapping/>
  </p:clrMapOvr>
  <p:transition spd="slow" advTm="8248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ставляем на 2 дня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4038600" cy="2271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05064"/>
            <a:ext cx="4038600" cy="2271712"/>
          </a:xfrm>
        </p:spPr>
      </p:pic>
      <p:pic>
        <p:nvPicPr>
          <p:cNvPr id="10242" name="Picture 2" descr="C:\Users\Андрей\Desktop\кристалы\DSC026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939600" cy="22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492"/>
      </p:ext>
    </p:extLst>
  </p:cSld>
  <p:clrMapOvr>
    <a:masterClrMapping/>
  </p:clrMapOvr>
  <p:transition spd="slow" advTm="751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394722"/>
          </a:xfrm>
        </p:spPr>
        <p:txBody>
          <a:bodyPr>
            <a:normAutofit/>
          </a:bodyPr>
          <a:lstStyle/>
          <a:p>
            <a:r>
              <a:rPr lang="ru-RU" sz="9600" dirty="0" smtClean="0"/>
              <a:t>Через 2 дня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44891103"/>
      </p:ext>
    </p:extLst>
  </p:cSld>
  <p:clrMapOvr>
    <a:masterClrMapping/>
  </p:clrMapOvr>
  <p:transition spd="slow" advTm="86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Раствор лимонной кислоты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 дне стакана выпал осадок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32040" y="1535113"/>
            <a:ext cx="3754760" cy="38171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процедил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040188" cy="22726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91925"/>
            <a:ext cx="4041775" cy="2273498"/>
          </a:xfrm>
        </p:spPr>
      </p:pic>
      <p:pic>
        <p:nvPicPr>
          <p:cNvPr id="11266" name="Picture 2" descr="C:\Users\Андрей\Desktop\кристалы\DSC026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56967"/>
            <a:ext cx="396791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ндрей\Desktop\кристалы\DSC027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22" y="4581128"/>
            <a:ext cx="395951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38">
        <p14:reveal/>
      </p:transition>
    </mc:Choice>
    <mc:Fallback xmlns="">
      <p:transition spd="slow" advTm="80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1. Изучить литературу, присмотреть видеоматериалы в интернете;</a:t>
            </a:r>
          </a:p>
          <a:p>
            <a:r>
              <a:rPr lang="ru-RU" sz="3200" dirty="0" smtClean="0"/>
              <a:t>2. Отобрать вещества, применяемые в быту, из которых возможно вырастить кристаллы;</a:t>
            </a:r>
          </a:p>
          <a:p>
            <a:r>
              <a:rPr lang="ru-RU" sz="3200" dirty="0" smtClean="0"/>
              <a:t>3. Познакомиться с методами выращивания кристаллов;</a:t>
            </a:r>
          </a:p>
          <a:p>
            <a:r>
              <a:rPr lang="ru-RU" sz="3200" dirty="0" smtClean="0"/>
              <a:t>4. Провести наблюдения за </a:t>
            </a:r>
            <a:r>
              <a:rPr lang="ru-RU" sz="3200" dirty="0" err="1" smtClean="0"/>
              <a:t>поцессом</a:t>
            </a:r>
            <a:r>
              <a:rPr lang="ru-RU" sz="3200" dirty="0" smtClean="0"/>
              <a:t> роста кристаллов.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62460582"/>
      </p:ext>
    </p:extLst>
  </p:cSld>
  <p:clrMapOvr>
    <a:masterClrMapping/>
  </p:clrMapOvr>
  <p:transition spd="slow" advTm="8203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0677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Основа для выращивания кристалла ИЗ ЛИМОННОЙ КИСЛОТЫ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40188" cy="75088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Высыпал осадок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1268760"/>
            <a:ext cx="4032448" cy="79208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Выбрал крупный кристалл и привязал к ниточке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94737"/>
            <a:ext cx="4040188" cy="22726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2856"/>
            <a:ext cx="4041775" cy="2273498"/>
          </a:xfrm>
        </p:spPr>
      </p:pic>
      <p:pic>
        <p:nvPicPr>
          <p:cNvPr id="12290" name="Picture 2" descr="C:\Users\Андрей\Desktop\кристалы\DSC02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1" y="4589449"/>
            <a:ext cx="4032448" cy="22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ндрей\Desktop\кристалы\DSC02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60221"/>
            <a:ext cx="4032448" cy="22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5896"/>
      </p:ext>
    </p:extLst>
  </p:cSld>
  <p:clrMapOvr>
    <a:masterClrMapping/>
  </p:clrMapOvr>
  <p:transition spd="slow" advTm="822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Выращивание кристалла из лимонной кислоты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Сделал крышечку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Опустил кристалл в раствор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041775" cy="227349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8" y="2420888"/>
            <a:ext cx="4040188" cy="2272605"/>
          </a:xfrm>
        </p:spPr>
      </p:pic>
      <p:pic>
        <p:nvPicPr>
          <p:cNvPr id="1027" name="Picture 3" descr="C:\Users\Андрей\Desktop\кристалы\DSC02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97152"/>
            <a:ext cx="366324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310821"/>
      </p:ext>
    </p:extLst>
  </p:cSld>
  <p:clrMapOvr>
    <a:masterClrMapping/>
  </p:clrMapOvr>
  <p:transition spd="slow" advTm="7728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Приготовление раствора для выращивания кристалла из сахара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2 ст. воды</a:t>
            </a:r>
          </a:p>
          <a:p>
            <a:r>
              <a:rPr lang="ru-RU" dirty="0" smtClean="0"/>
              <a:t>5ст. сахара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Смешать </a:t>
            </a:r>
          </a:p>
          <a:p>
            <a:r>
              <a:rPr lang="ru-RU" dirty="0" smtClean="0"/>
              <a:t>Варим сироп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4040188" cy="22726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4041775" cy="2273498"/>
          </a:xfrm>
        </p:spPr>
      </p:pic>
      <p:pic>
        <p:nvPicPr>
          <p:cNvPr id="1026" name="Picture 2" descr="C:\Users\Андрей\Desktop\кристалы\DSC02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41930"/>
            <a:ext cx="3732989" cy="21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3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454">
        <p:circle/>
      </p:transition>
    </mc:Choice>
    <mc:Fallback xmlns="">
      <p:transition spd="slow" advTm="1145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Выращивание кристалла из сахара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Сироп готов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Разлили горячий сироп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4040188" cy="22726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041775" cy="2273498"/>
          </a:xfrm>
        </p:spPr>
      </p:pic>
      <p:pic>
        <p:nvPicPr>
          <p:cNvPr id="2050" name="Picture 2" descr="C:\Users\Андрей\Desktop\кристалы\DSC02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40373"/>
            <a:ext cx="3499520" cy="19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0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558">
        <p:circle/>
      </p:transition>
    </mc:Choice>
    <mc:Fallback xmlns="">
      <p:transition spd="slow" advTm="855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Ставим стаканы с растворами в темное место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8"/>
            <a:ext cx="8229600" cy="4629149"/>
          </a:xfrm>
        </p:spPr>
      </p:pic>
    </p:spTree>
    <p:extLst>
      <p:ext uri="{BB962C8B-B14F-4D97-AF65-F5344CB8AC3E}">
        <p14:creationId xmlns:p14="http://schemas.microsoft.com/office/powerpoint/2010/main" val="111626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304">
        <p:circle/>
      </p:transition>
    </mc:Choice>
    <mc:Fallback xmlns="">
      <p:transition spd="slow" advTm="830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Жду результат</a:t>
            </a:r>
            <a:endParaRPr lang="ru-RU" dirty="0"/>
          </a:p>
        </p:txBody>
      </p:sp>
      <p:pic>
        <p:nvPicPr>
          <p:cNvPr id="3074" name="Picture 2" descr="C:\Users\Андрей\Desktop\кристалы\DSC02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68" y="2637395"/>
            <a:ext cx="4147592" cy="23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ндрей\Desktop\кристалы\DSC02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144526" cy="233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ндрей\Desktop\кристалы\DSC02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37112"/>
            <a:ext cx="417523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36">
        <p:dissolve/>
      </p:transition>
    </mc:Choice>
    <mc:Fallback xmlns="">
      <p:transition spd="slow" advTm="583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Через 1 неделю</a:t>
            </a:r>
            <a:endParaRPr lang="ru-RU" dirty="0"/>
          </a:p>
        </p:txBody>
      </p:sp>
      <p:pic>
        <p:nvPicPr>
          <p:cNvPr id="4098" name="Picture 2" descr="C:\Users\Андрей\Desktop\кристалы\DSC02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" y="1124744"/>
            <a:ext cx="4363616" cy="24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ндрей\Desktop\кристалы\DSC02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363617" cy="24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ндрей\Desktop\кристалы\DSC02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6" y="3983812"/>
            <a:ext cx="4661966" cy="26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2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670">
        <p14:reveal/>
      </p:transition>
    </mc:Choice>
    <mc:Fallback xmlns="">
      <p:transition spd="slow" advTm="106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Через 2 недели</a:t>
            </a:r>
            <a:endParaRPr lang="ru-RU" dirty="0"/>
          </a:p>
        </p:txBody>
      </p:sp>
      <p:pic>
        <p:nvPicPr>
          <p:cNvPr id="5122" name="Picture 2" descr="C:\Users\Андрей\Desktop\кристалы\DSC02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045125" cy="227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ндрей\Desktop\кристалы\DSC02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4099047" cy="23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дрей\Desktop\кристалы\DSC02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15" y="3717032"/>
            <a:ext cx="4867031" cy="273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1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72">
        <p:dissolve/>
      </p:transition>
    </mc:Choice>
    <mc:Fallback xmlns="">
      <p:transition spd="slow" advTm="917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Через 3 недели</a:t>
            </a:r>
            <a:endParaRPr lang="ru-RU" dirty="0"/>
          </a:p>
        </p:txBody>
      </p:sp>
      <p:pic>
        <p:nvPicPr>
          <p:cNvPr id="6146" name="Picture 2" descr="C:\Users\Андрей\Desktop\кристалы\DSC02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256112" cy="23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ндрей\Desktop\кристалы\DSC02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291608" cy="24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ндрей\Desktop\кристалы\DSC02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52" y="3988243"/>
            <a:ext cx="4867032" cy="273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965">
        <p:dissolve/>
      </p:transition>
    </mc:Choice>
    <mc:Fallback xmlns="">
      <p:transition spd="slow" advTm="796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Через месяц</a:t>
            </a:r>
            <a:endParaRPr lang="ru-RU" dirty="0"/>
          </a:p>
        </p:txBody>
      </p:sp>
      <p:pic>
        <p:nvPicPr>
          <p:cNvPr id="7170" name="Picture 2" descr="C:\Users\Андрей\Desktop\кристалы\DSC02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363616" cy="24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ндрей\Desktop\кристалы\DSC02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00" y="1268568"/>
            <a:ext cx="4363955" cy="24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ндрей\Desktop\кристалы\DSC028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145" y="4005064"/>
            <a:ext cx="4507632" cy="25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766">
        <p:dissolve/>
      </p:transition>
    </mc:Choice>
    <mc:Fallback xmlns="">
      <p:transition spd="slow" advTm="976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Выращивание кристаллов – увлекательное и познавательное занятие, доступное и безопасное для детей.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32934713"/>
      </p:ext>
    </p:extLst>
  </p:cSld>
  <p:clrMapOvr>
    <a:masterClrMapping/>
  </p:clrMapOvr>
  <p:transition spd="slow" advTm="7982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РЕЗУЛЬТАТ</a:t>
            </a:r>
            <a:endParaRPr lang="ru-RU" dirty="0"/>
          </a:p>
        </p:txBody>
      </p:sp>
      <p:pic>
        <p:nvPicPr>
          <p:cNvPr id="8194" name="Picture 2" descr="C:\Users\Андрей\Desktop\кристалы\DSC02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240"/>
            <a:ext cx="9144000" cy="54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884">
        <p14:reveal/>
      </p:transition>
    </mc:Choice>
    <mc:Fallback xmlns="">
      <p:transition spd="slow" advTm="158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9218" name="Picture 2" descr="C:\Users\Андрей\Desktop\кристалы\DSC02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3072661" cy="54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892">
        <p:dissolve/>
      </p:transition>
    </mc:Choice>
    <mc:Fallback xmlns="">
      <p:transition spd="slow" advTm="689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Предмет исследования: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6360"/>
            <a:ext cx="8230575" cy="544164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Кристаллы из соли, сахара и лимонной кислоты</a:t>
            </a:r>
            <a:endParaRPr lang="ru-RU" sz="4800" dirty="0"/>
          </a:p>
        </p:txBody>
      </p:sp>
      <p:pic>
        <p:nvPicPr>
          <p:cNvPr id="1033" name="Picture 9" descr="C:\Users\Андрей\Desktop\кристалы\DSC02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859560" cy="21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ндрей\Desktop\кристалы\DSC02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84" y="3426119"/>
            <a:ext cx="4363616" cy="24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Андрей\Desktop\кристалы\DSC028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917304" cy="22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10476"/>
      </p:ext>
    </p:extLst>
  </p:cSld>
  <p:clrMapOvr>
    <a:masterClrMapping/>
  </p:clrMapOvr>
  <p:transition spd="slow" advTm="11475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Объект исследования: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Выращивание кристаллов из растворов</a:t>
            </a:r>
            <a:endParaRPr lang="ru-RU" sz="4000" dirty="0"/>
          </a:p>
        </p:txBody>
      </p:sp>
      <p:pic>
        <p:nvPicPr>
          <p:cNvPr id="2051" name="Picture 3" descr="C:\Users\Андрей\Desktop\кристалы\DSC02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77" y="2996952"/>
            <a:ext cx="6205365" cy="34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197161"/>
      </p:ext>
    </p:extLst>
  </p:cSld>
  <p:clrMapOvr>
    <a:masterClrMapping/>
  </p:clrMapOvr>
  <p:transition spd="slow" advTm="8407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Кристаллы – твердые тела.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 переводе означают - лёд</a:t>
            </a:r>
            <a:endParaRPr lang="ru-RU" sz="4000" dirty="0"/>
          </a:p>
        </p:txBody>
      </p:sp>
      <p:pic>
        <p:nvPicPr>
          <p:cNvPr id="4099" name="Picture 3" descr="C:\Users\Андрей\Desktop\img_1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38890"/>
            <a:ext cx="7056784" cy="41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44102"/>
      </p:ext>
    </p:extLst>
  </p:cSld>
  <p:clrMapOvr>
    <a:masterClrMapping/>
  </p:clrMapOvr>
  <p:transition spd="slow" advTm="8306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Применение в быту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335" y="1585813"/>
            <a:ext cx="1277345" cy="14111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Андрей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77" y="1616187"/>
            <a:ext cx="1733958" cy="17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дрей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6187"/>
            <a:ext cx="2168606" cy="17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ндрей\Desktop\32eec020c1be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612362"/>
            <a:ext cx="2160240" cy="16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ндрей\Desktop\0bc5940918004ee7b9a254e3cc4dd1b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12362"/>
            <a:ext cx="1754808" cy="16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Андрей\Desktop\100000572724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1" y="3813201"/>
            <a:ext cx="3559176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Андрей\Desktop\dc7c61974ac18a88b18e5ff8075d4ea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59" y="3849206"/>
            <a:ext cx="2246610" cy="24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05354"/>
      </p:ext>
    </p:extLst>
  </p:cSld>
  <p:clrMapOvr>
    <a:masterClrMapping/>
  </p:clrMapOvr>
  <p:transition spd="slow" advTm="8739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Выращивание кристаллов из соли</a:t>
            </a:r>
            <a:endParaRPr lang="ru-RU" dirty="0"/>
          </a:p>
        </p:txBody>
      </p:sp>
      <p:pic>
        <p:nvPicPr>
          <p:cNvPr id="6146" name="Picture 2" descr="C:\Users\Андрей\Desktop\кристалы\DSC02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9888"/>
            <a:ext cx="8229600" cy="46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0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364">
        <p14:reveal/>
      </p:transition>
    </mc:Choice>
    <mc:Fallback xmlns="">
      <p:transition spd="slow" advTm="93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374</TotalTime>
  <Words>326</Words>
  <Application>Microsoft Office PowerPoint</Application>
  <PresentationFormat>Экран (4:3)</PresentationFormat>
  <Paragraphs>75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Апекс</vt:lpstr>
      <vt:lpstr>Секция: Неживая природа Тема: Выращивание кристаллов в домашних условиях.</vt:lpstr>
      <vt:lpstr>Цель:</vt:lpstr>
      <vt:lpstr>Задачи:</vt:lpstr>
      <vt:lpstr>Актуальность:</vt:lpstr>
      <vt:lpstr>Предмет исследования:</vt:lpstr>
      <vt:lpstr>Объект исследования:</vt:lpstr>
      <vt:lpstr>Кристаллы – твердые тела. </vt:lpstr>
      <vt:lpstr>Применение в быту</vt:lpstr>
      <vt:lpstr>Выращивание кристаллов из соли</vt:lpstr>
      <vt:lpstr>Приготовление раствора</vt:lpstr>
      <vt:lpstr>Это длительный процесс</vt:lpstr>
      <vt:lpstr>Процеживаю раствор</vt:lpstr>
      <vt:lpstr>Раствор готов</vt:lpstr>
      <vt:lpstr>Поиск кристаллика соли</vt:lpstr>
      <vt:lpstr>Привязываю ниточку к маленькому кристаллику </vt:lpstr>
      <vt:lpstr>Привязал ниточку с кристалликом к шпажке и надел бумажную крышечку</vt:lpstr>
      <vt:lpstr>Кристаллик опустил в раствор</vt:lpstr>
      <vt:lpstr>Ждем результат</vt:lpstr>
      <vt:lpstr>Выращивание кристалла из лимонной кислоты</vt:lpstr>
      <vt:lpstr>Готовлю раствор</vt:lpstr>
      <vt:lpstr>Размешиваю и процеживаю</vt:lpstr>
      <vt:lpstr>И жду </vt:lpstr>
      <vt:lpstr>Заготовка к выращиванию кристаллов из сахара</vt:lpstr>
      <vt:lpstr>Раствор для шпажек</vt:lpstr>
      <vt:lpstr>Делаю надрезы на шпажке</vt:lpstr>
      <vt:lpstr>Шпажки опускаю в сироп и обильно посыпаю сахаром</vt:lpstr>
      <vt:lpstr>Оставляем на 2 дня</vt:lpstr>
      <vt:lpstr>Через 2 дня</vt:lpstr>
      <vt:lpstr>Раствор лимонной кислоты</vt:lpstr>
      <vt:lpstr>Основа для выращивания кристалла ИЗ ЛИМОННОЙ КИСЛОТЫ</vt:lpstr>
      <vt:lpstr>Выращивание кристалла из лимонной кислоты</vt:lpstr>
      <vt:lpstr>Приготовление раствора для выращивания кристалла из сахара</vt:lpstr>
      <vt:lpstr>Выращивание кристалла из сахара</vt:lpstr>
      <vt:lpstr>Ставим стаканы с растворами в темное место</vt:lpstr>
      <vt:lpstr>Жду результат</vt:lpstr>
      <vt:lpstr>Через 1 неделю</vt:lpstr>
      <vt:lpstr>Через 2 недели</vt:lpstr>
      <vt:lpstr>Через 3 недели</vt:lpstr>
      <vt:lpstr>Через месяц</vt:lpstr>
      <vt:lpstr>МОЙ РЕЗУЛЬТАТ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Секция: Неживая природа Тема: Выращивание кристаллов в домашних условиях.</dc:title>
  <dc:creator>Андрей</dc:creator>
  <cp:lastModifiedBy>Андрей</cp:lastModifiedBy>
  <cp:revision>35</cp:revision>
  <cp:lastPrinted>2018-11-04T16:10:15Z</cp:lastPrinted>
  <dcterms:created xsi:type="dcterms:W3CDTF">2018-11-03T19:20:53Z</dcterms:created>
  <dcterms:modified xsi:type="dcterms:W3CDTF">2018-11-05T16:33:29Z</dcterms:modified>
</cp:coreProperties>
</file>